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62" r:id="rId3"/>
    <p:sldId id="263" r:id="rId4"/>
    <p:sldId id="269" r:id="rId5"/>
    <p:sldId id="264" r:id="rId6"/>
    <p:sldId id="270" r:id="rId7"/>
    <p:sldId id="271" r:id="rId8"/>
    <p:sldId id="258" r:id="rId9"/>
    <p:sldId id="268" r:id="rId10"/>
    <p:sldId id="265" r:id="rId11"/>
    <p:sldId id="259" r:id="rId12"/>
    <p:sldId id="273" r:id="rId13"/>
    <p:sldId id="260" r:id="rId14"/>
    <p:sldId id="26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55721-2B92-448C-B9C4-B6033276F73B}" type="datetimeFigureOut">
              <a:rPr lang="en-GB" smtClean="0"/>
              <a:t>29/04/2019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A763F-E0CB-4474-9F15-53D4C0DC5D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77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A763F-E0CB-4474-9F15-53D4C0DC5D8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73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53EB-B474-43A5-88EF-0FC33E11AA64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CE155-8F67-448B-917E-69F1FC796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41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53EB-B474-43A5-88EF-0FC33E11AA64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CE155-8F67-448B-917E-69F1FC796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927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53EB-B474-43A5-88EF-0FC33E11AA64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CE155-8F67-448B-917E-69F1FC796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432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53EB-B474-43A5-88EF-0FC33E11AA64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CE155-8F67-448B-917E-69F1FC796A1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7739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53EB-B474-43A5-88EF-0FC33E11AA64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CE155-8F67-448B-917E-69F1FC796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881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53EB-B474-43A5-88EF-0FC33E11AA64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CE155-8F67-448B-917E-69F1FC796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6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53EB-B474-43A5-88EF-0FC33E11AA64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CE155-8F67-448B-917E-69F1FC796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804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53EB-B474-43A5-88EF-0FC33E11AA64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CE155-8F67-448B-917E-69F1FC796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410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53EB-B474-43A5-88EF-0FC33E11AA64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CE155-8F67-448B-917E-69F1FC796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567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53EB-B474-43A5-88EF-0FC33E11AA64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CE155-8F67-448B-917E-69F1FC796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72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53EB-B474-43A5-88EF-0FC33E11AA64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CE155-8F67-448B-917E-69F1FC796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386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53EB-B474-43A5-88EF-0FC33E11AA64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CE155-8F67-448B-917E-69F1FC796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874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53EB-B474-43A5-88EF-0FC33E11AA64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CE155-8F67-448B-917E-69F1FC796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615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53EB-B474-43A5-88EF-0FC33E11AA64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CE155-8F67-448B-917E-69F1FC796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029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53EB-B474-43A5-88EF-0FC33E11AA64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CE155-8F67-448B-917E-69F1FC796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365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53EB-B474-43A5-88EF-0FC33E11AA64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CE155-8F67-448B-917E-69F1FC796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359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53EB-B474-43A5-88EF-0FC33E11AA64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CE155-8F67-448B-917E-69F1FC796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229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825625"/>
            <a:ext cx="767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CE853EB-B474-43A5-88EF-0FC33E11AA64}" type="datetimeFigureOut">
              <a:rPr lang="en-GB" smtClean="0"/>
              <a:t>28/04/2019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EFCE155-8F67-448B-917E-69F1FC796A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0223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g-formal-models-2019.shinyapps.io/tutorial/?fbclid=IwAR38o4eZh1xRIaItHYlAt7oKM4pdMZ5ohScKVFJxJSQAzKNbMxVK4JUq4v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7959-A76F-4F85-91DF-7813089CA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189" y="732934"/>
            <a:ext cx="8085252" cy="2151668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/>
              <a:t>Logistic Regression in</a:t>
            </a:r>
            <a:br>
              <a:rPr lang="en-GB" dirty="0"/>
            </a:br>
            <a:r>
              <a:rPr lang="en-GB" dirty="0"/>
              <a:t>R Shiny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E6D96C-D23C-4069-9434-C65E1D46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738" y="2720812"/>
            <a:ext cx="7001168" cy="708188"/>
          </a:xfrm>
        </p:spPr>
        <p:txBody>
          <a:bodyPr>
            <a:normAutofit/>
          </a:bodyPr>
          <a:lstStyle/>
          <a:p>
            <a:pPr algn="l"/>
            <a:r>
              <a:rPr lang="en-GB" sz="4000" dirty="0"/>
              <a:t>Is Adam Sandler covered in eels?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0BBC1-6C85-4B2C-897A-DEF2D8C603C3}"/>
              </a:ext>
            </a:extLst>
          </p:cNvPr>
          <p:cNvSpPr txBox="1"/>
          <p:nvPr/>
        </p:nvSpPr>
        <p:spPr>
          <a:xfrm>
            <a:off x="351738" y="4761715"/>
            <a:ext cx="61745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Presented by:</a:t>
            </a:r>
          </a:p>
          <a:p>
            <a:r>
              <a:rPr lang="en-GB" dirty="0"/>
              <a:t>Sarah </a:t>
            </a:r>
            <a:r>
              <a:rPr lang="en-GB" dirty="0" err="1"/>
              <a:t>Kilday</a:t>
            </a:r>
            <a:endParaRPr lang="en-GB" dirty="0"/>
          </a:p>
          <a:p>
            <a:r>
              <a:rPr lang="en-GB" dirty="0"/>
              <a:t>Tereza </a:t>
            </a:r>
            <a:r>
              <a:rPr lang="en-GB" dirty="0" err="1"/>
              <a:t>Martinovska</a:t>
            </a:r>
            <a:endParaRPr lang="en-GB" dirty="0"/>
          </a:p>
          <a:p>
            <a:r>
              <a:rPr lang="en-GB" dirty="0"/>
              <a:t>Katarina </a:t>
            </a:r>
            <a:r>
              <a:rPr lang="en-GB" dirty="0" err="1"/>
              <a:t>Moravkova</a:t>
            </a:r>
            <a:endParaRPr lang="en-GB" dirty="0"/>
          </a:p>
          <a:p>
            <a:r>
              <a:rPr lang="en-GB" dirty="0"/>
              <a:t>Carolyn </a:t>
            </a:r>
            <a:r>
              <a:rPr lang="en-GB" dirty="0" err="1"/>
              <a:t>Saund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6D8191-469B-4CF5-898A-55A704222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011" y="3526005"/>
            <a:ext cx="3822568" cy="286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49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326A-DCE8-4281-8669-B632B41D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Logistic regression?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DE23F-6F90-4A24-A926-34B241C0D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8" y="3657601"/>
            <a:ext cx="3953766" cy="2632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5042AE-76DB-45B4-A3B0-834422238745}"/>
              </a:ext>
            </a:extLst>
          </p:cNvPr>
          <p:cNvSpPr txBox="1"/>
          <p:nvPr/>
        </p:nvSpPr>
        <p:spPr>
          <a:xfrm>
            <a:off x="744718" y="1572617"/>
            <a:ext cx="75037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Logistic regression is a statistical approach which describes the relationship between a certain variable and its predictors.</a:t>
            </a:r>
          </a:p>
          <a:p>
            <a:endParaRPr lang="en-GB" sz="2200" dirty="0"/>
          </a:p>
          <a:p>
            <a:r>
              <a:rPr lang="en-GB" sz="2200" dirty="0"/>
              <a:t>It is a tool which can be used for classifying CATEGORICAL outcomes e.g. YES/NO, WIN/LOSE, EELS/NO EELS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4EFBBD-2608-4E38-AB4A-130DB24CE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780" y="3657601"/>
            <a:ext cx="3733536" cy="2632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B33EB9-C8C0-43AD-8BDA-A4BF1063C4FD}"/>
              </a:ext>
            </a:extLst>
          </p:cNvPr>
          <p:cNvSpPr txBox="1"/>
          <p:nvPr/>
        </p:nvSpPr>
        <p:spPr>
          <a:xfrm>
            <a:off x="3543105" y="4177387"/>
            <a:ext cx="28873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>
                <a:ln w="0"/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¿¿¿</a:t>
            </a:r>
            <a:r>
              <a:rPr lang="es-ES" sz="6600" dirty="0">
                <a:ln w="0"/>
                <a:solidFill>
                  <a:srgbClr val="00206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s-ES" sz="6600" dirty="0">
                <a:ln w="0"/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???</a:t>
            </a:r>
            <a:endParaRPr lang="en-GB" sz="3200" dirty="0">
              <a:ln w="0"/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8662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326A-DCE8-4281-8669-B632B41DE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4461824" cy="1539088"/>
          </a:xfrm>
        </p:spPr>
        <p:txBody>
          <a:bodyPr/>
          <a:lstStyle/>
          <a:p>
            <a:r>
              <a:rPr lang="en-GB" dirty="0"/>
              <a:t>Our INTENDED 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57348-A76E-479F-B02B-65547E74AA77}"/>
              </a:ext>
            </a:extLst>
          </p:cNvPr>
          <p:cNvSpPr txBox="1"/>
          <p:nvPr/>
        </p:nvSpPr>
        <p:spPr>
          <a:xfrm>
            <a:off x="628650" y="1904214"/>
            <a:ext cx="43298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Use Oscars data set to show relationships between various predictors for determining whether a film wins or doesn’t win an Oscar, e.g. budget or score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Find nice visualisations so users can play around with the sliders and such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Create tutorials to check knowledge of logistic regression after interacting with the app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Show Adam Sandler will never be in a film which wins an Oscar and get our app published in a prestigious scientific journal, e.g. Nature or Science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47C7E-1328-4D7C-88F0-0631B77ED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5" t="3161" r="12166" b="8591"/>
          <a:stretch/>
        </p:blipFill>
        <p:spPr>
          <a:xfrm>
            <a:off x="5204380" y="0"/>
            <a:ext cx="3939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21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326A-DCE8-4281-8669-B632B41DE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4461824" cy="1539088"/>
          </a:xfrm>
        </p:spPr>
        <p:txBody>
          <a:bodyPr/>
          <a:lstStyle/>
          <a:p>
            <a:r>
              <a:rPr lang="en-US" dirty="0"/>
              <a:t>The ACTUAL approach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57348-A76E-479F-B02B-65547E74AA77}"/>
              </a:ext>
            </a:extLst>
          </p:cNvPr>
          <p:cNvSpPr txBox="1"/>
          <p:nvPr/>
        </p:nvSpPr>
        <p:spPr>
          <a:xfrm>
            <a:off x="628650" y="1904214"/>
            <a:ext cx="43298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Generate random dataset because the Oscar dataset doesn’t work the way we imagined and is a bit messy for the R Shiny purposes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Find nice visualisations so users can play around with the sliders and such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Create tutorials to check knowledge of logistic regression after interacting with the app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Insert Adam Sandler jokes for no real purpose at 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6EA74-59DB-4465-8FFA-200EACFC7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21" r="15864"/>
          <a:stretch/>
        </p:blipFill>
        <p:spPr>
          <a:xfrm>
            <a:off x="5027113" y="0"/>
            <a:ext cx="4116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86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326A-DCE8-4281-8669-B632B41DE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9397"/>
            <a:ext cx="4402319" cy="1240802"/>
          </a:xfrm>
        </p:spPr>
        <p:txBody>
          <a:bodyPr>
            <a:normAutofit/>
          </a:bodyPr>
          <a:lstStyle/>
          <a:p>
            <a:r>
              <a:rPr lang="en-GB" sz="72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*The App*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EFAAF-5778-4544-BF84-B634F94EBA3E}"/>
              </a:ext>
            </a:extLst>
          </p:cNvPr>
          <p:cNvSpPr txBox="1"/>
          <p:nvPr/>
        </p:nvSpPr>
        <p:spPr>
          <a:xfrm>
            <a:off x="353407" y="2656984"/>
            <a:ext cx="404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https://ug-formal-models-2019.shinyapps.io/tutorial/?fbclid=IwAR38o4eZh1xRIaItHYlAt7oKM4pdMZ5ohScKVFJxJSQAzKNbMxVK4JUq4vg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A163F-76B6-4F0A-B6E2-B940628EFE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02" t="1965" r="16440" b="178"/>
          <a:stretch/>
        </p:blipFill>
        <p:spPr>
          <a:xfrm>
            <a:off x="4402319" y="-1"/>
            <a:ext cx="4741681" cy="68580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63B8D1A-EDE9-49BC-BF66-9591F8E13D24}"/>
              </a:ext>
            </a:extLst>
          </p:cNvPr>
          <p:cNvSpPr txBox="1">
            <a:spLocks/>
          </p:cNvSpPr>
          <p:nvPr/>
        </p:nvSpPr>
        <p:spPr>
          <a:xfrm>
            <a:off x="353407" y="1728642"/>
            <a:ext cx="4048912" cy="79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Let’s have a look!!!</a:t>
            </a:r>
          </a:p>
        </p:txBody>
      </p:sp>
    </p:spTree>
    <p:extLst>
      <p:ext uri="{BB962C8B-B14F-4D97-AF65-F5344CB8AC3E}">
        <p14:creationId xmlns:p14="http://schemas.microsoft.com/office/powerpoint/2010/main" val="47087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326A-DCE8-4281-8669-B632B41DE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425" y="377073"/>
            <a:ext cx="7918515" cy="2375554"/>
          </a:xfrm>
        </p:spPr>
        <p:txBody>
          <a:bodyPr>
            <a:normAutofit/>
          </a:bodyPr>
          <a:lstStyle/>
          <a:p>
            <a:r>
              <a:rPr lang="es-ES" sz="60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¡¡¡</a:t>
            </a:r>
            <a:r>
              <a:rPr lang="en-GB" sz="60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everyone (Martin) for listening!!!!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C39AE-E0F4-4321-94C8-B864586A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74" y="2847876"/>
            <a:ext cx="3633051" cy="3633051"/>
          </a:xfrm>
          <a:prstGeom prst="rect">
            <a:avLst/>
          </a:prstGeom>
          <a:ln w="5715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11419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326A-DCE8-4281-8669-B632B41D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of all… what is R Shiny?</a:t>
            </a:r>
          </a:p>
        </p:txBody>
      </p:sp>
    </p:spTree>
    <p:extLst>
      <p:ext uri="{BB962C8B-B14F-4D97-AF65-F5344CB8AC3E}">
        <p14:creationId xmlns:p14="http://schemas.microsoft.com/office/powerpoint/2010/main" val="2142902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326A-DCE8-4281-8669-B632B41D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of all… what is R Shiny?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AA7FF-2202-4DB6-8728-E6B3D8FCE4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" t="24693" r="60928" b="13775"/>
          <a:stretch/>
        </p:blipFill>
        <p:spPr>
          <a:xfrm>
            <a:off x="3672920" y="3198977"/>
            <a:ext cx="4842430" cy="2681428"/>
          </a:xfrm>
          <a:prstGeom prst="rect">
            <a:avLst/>
          </a:prstGeom>
          <a:ln w="57150">
            <a:solidFill>
              <a:srgbClr val="00206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03B641-6E73-48B7-ABEE-62084010A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30" r="83659" b="92847"/>
          <a:stretch/>
        </p:blipFill>
        <p:spPr>
          <a:xfrm>
            <a:off x="817565" y="1690689"/>
            <a:ext cx="4916378" cy="1197487"/>
          </a:xfrm>
          <a:prstGeom prst="rect">
            <a:avLst/>
          </a:prstGeom>
          <a:ln w="76200">
            <a:solidFill>
              <a:srgbClr val="00206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63839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326A-DCE8-4281-8669-B632B41D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of all… what is R Shiny?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3B641-6E73-48B7-ABEE-62084010A7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30" r="83659" b="92847"/>
          <a:stretch/>
        </p:blipFill>
        <p:spPr>
          <a:xfrm>
            <a:off x="817565" y="1690689"/>
            <a:ext cx="4916378" cy="1197487"/>
          </a:xfrm>
          <a:prstGeom prst="rect">
            <a:avLst/>
          </a:prstGeom>
          <a:ln w="76200">
            <a:solidFill>
              <a:srgbClr val="00206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21856B-8A2F-4C68-971C-D8B926BF3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928" y="3171082"/>
            <a:ext cx="4680553" cy="351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00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326A-DCE8-4281-8669-B632B41DE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08" y="342981"/>
            <a:ext cx="7886700" cy="1325563"/>
          </a:xfrm>
        </p:spPr>
        <p:txBody>
          <a:bodyPr/>
          <a:lstStyle/>
          <a:p>
            <a:r>
              <a:rPr lang="en-GB" dirty="0"/>
              <a:t>R Shiny is often used for interactive data visualisation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FDBAD-6005-473A-8FAD-178E794B28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"/>
          <a:stretch/>
        </p:blipFill>
        <p:spPr>
          <a:xfrm>
            <a:off x="749134" y="1803812"/>
            <a:ext cx="7645732" cy="4711207"/>
          </a:xfrm>
          <a:prstGeom prst="rect">
            <a:avLst/>
          </a:prstGeom>
          <a:ln w="76200">
            <a:solidFill>
              <a:srgbClr val="00206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4207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326A-DCE8-4281-8669-B632B41D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000" dirty="0"/>
              <a:t>But so far…</a:t>
            </a:r>
          </a:p>
        </p:txBody>
      </p:sp>
    </p:spTree>
    <p:extLst>
      <p:ext uri="{BB962C8B-B14F-4D97-AF65-F5344CB8AC3E}">
        <p14:creationId xmlns:p14="http://schemas.microsoft.com/office/powerpoint/2010/main" val="840987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326A-DCE8-4281-8669-B632B41D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000" dirty="0"/>
              <a:t>But so far…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144F0D-00C9-499B-8F71-7772B74DA219}"/>
              </a:ext>
            </a:extLst>
          </p:cNvPr>
          <p:cNvSpPr txBox="1">
            <a:spLocks/>
          </p:cNvSpPr>
          <p:nvPr/>
        </p:nvSpPr>
        <p:spPr>
          <a:xfrm>
            <a:off x="1134752" y="1857073"/>
            <a:ext cx="8150650" cy="1247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000" dirty="0"/>
              <a:t>R Shiny has not witnessed…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9967F-C0DE-44F6-B8D4-F3E6EF07B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8" r="26002"/>
          <a:stretch/>
        </p:blipFill>
        <p:spPr>
          <a:xfrm>
            <a:off x="1921952" y="2912883"/>
            <a:ext cx="6593398" cy="36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33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326A-DCE8-4281-8669-B632B41DE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851" y="292231"/>
            <a:ext cx="7918515" cy="1310326"/>
          </a:xfrm>
        </p:spPr>
        <p:txBody>
          <a:bodyPr>
            <a:normAutofit/>
          </a:bodyPr>
          <a:lstStyle/>
          <a:p>
            <a:r>
              <a:rPr lang="es-ES" sz="60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¡¡¡</a:t>
            </a:r>
            <a:r>
              <a:rPr lang="en-GB" sz="60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regression!!!!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AA963-2704-4F20-9AD2-967771AF1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41" t="18380" b="9166"/>
          <a:stretch/>
        </p:blipFill>
        <p:spPr>
          <a:xfrm>
            <a:off x="791851" y="1602557"/>
            <a:ext cx="4632092" cy="31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79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326A-DCE8-4281-8669-B632B41DE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851" y="292231"/>
            <a:ext cx="7918515" cy="1310326"/>
          </a:xfrm>
        </p:spPr>
        <p:txBody>
          <a:bodyPr>
            <a:normAutofit/>
          </a:bodyPr>
          <a:lstStyle/>
          <a:p>
            <a:r>
              <a:rPr lang="es-ES" sz="60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¡¡¡</a:t>
            </a:r>
            <a:r>
              <a:rPr lang="en-GB" sz="60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Logistic regression!!!!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AA963-2704-4F20-9AD2-967771AF1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41" t="18380" b="9166"/>
          <a:stretch/>
        </p:blipFill>
        <p:spPr>
          <a:xfrm>
            <a:off x="791851" y="1602557"/>
            <a:ext cx="4632092" cy="3120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5C7AEC-808A-4371-854E-FB10857B9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54"/>
          <a:stretch/>
        </p:blipFill>
        <p:spPr>
          <a:xfrm>
            <a:off x="3683386" y="3651628"/>
            <a:ext cx="5140103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2512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315</Words>
  <Application>Microsoft Office PowerPoint</Application>
  <PresentationFormat>On-screen Show (4:3)</PresentationFormat>
  <Paragraphs>42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Corbel</vt:lpstr>
      <vt:lpstr>Depth</vt:lpstr>
      <vt:lpstr>Logistic Regression in R Shiny </vt:lpstr>
      <vt:lpstr>First of all… what is R Shiny?</vt:lpstr>
      <vt:lpstr>First of all… what is R Shiny?</vt:lpstr>
      <vt:lpstr>First of all… what is R Shiny?</vt:lpstr>
      <vt:lpstr>R Shiny is often used for interactive data visualisation</vt:lpstr>
      <vt:lpstr>But so far…</vt:lpstr>
      <vt:lpstr>But so far…</vt:lpstr>
      <vt:lpstr>¡¡¡Logistic regression!!!!</vt:lpstr>
      <vt:lpstr>¡¡¡Logistic regression!!!!</vt:lpstr>
      <vt:lpstr>What is Logistic regression?</vt:lpstr>
      <vt:lpstr>Our INTENDED approach</vt:lpstr>
      <vt:lpstr>The ACTUAL approach</vt:lpstr>
      <vt:lpstr>*The App*</vt:lpstr>
      <vt:lpstr>¡¡¡Thanks everyone (Martin) for listening!!!!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 in R Shiny </dc:title>
  <dc:creator>Katarína Morávková</dc:creator>
  <cp:lastModifiedBy>Katarína Morávková</cp:lastModifiedBy>
  <cp:revision>1</cp:revision>
  <dcterms:created xsi:type="dcterms:W3CDTF">2019-04-29T18:20:53Z</dcterms:created>
  <dcterms:modified xsi:type="dcterms:W3CDTF">2019-04-29T18:29:17Z</dcterms:modified>
</cp:coreProperties>
</file>